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6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4660"/>
  </p:normalViewPr>
  <p:slideViewPr>
    <p:cSldViewPr snapToGrid="0">
      <p:cViewPr varScale="1">
        <p:scale>
          <a:sx n="52" d="100"/>
          <a:sy n="52" d="100"/>
        </p:scale>
        <p:origin x="266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C3BA17-97EF-42A5-8500-C269C626A05D}" type="datetimeFigureOut">
              <a:rPr lang="en-AU" smtClean="0"/>
              <a:t>16/04/2025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02C81-DF4C-4A0C-88E7-E05CA74288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3538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E02C81-DF4C-4A0C-88E7-E05CA74288D2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68373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5B3E-00AE-42FC-B03A-CA3CB0460837}" type="datetimeFigureOut">
              <a:rPr lang="en-AU" smtClean="0"/>
              <a:t>16/04/2025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9E702-A85E-4586-8337-59EE21B377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8327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5B3E-00AE-42FC-B03A-CA3CB0460837}" type="datetimeFigureOut">
              <a:rPr lang="en-AU" smtClean="0"/>
              <a:t>16/04/2025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9E702-A85E-4586-8337-59EE21B377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48094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5B3E-00AE-42FC-B03A-CA3CB0460837}" type="datetimeFigureOut">
              <a:rPr lang="en-AU" smtClean="0"/>
              <a:t>16/04/2025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9E702-A85E-4586-8337-59EE21B377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1077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5B3E-00AE-42FC-B03A-CA3CB0460837}" type="datetimeFigureOut">
              <a:rPr lang="en-AU" smtClean="0"/>
              <a:t>16/04/2025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9E702-A85E-4586-8337-59EE21B377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9932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5B3E-00AE-42FC-B03A-CA3CB0460837}" type="datetimeFigureOut">
              <a:rPr lang="en-AU" smtClean="0"/>
              <a:t>16/04/2025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9E702-A85E-4586-8337-59EE21B377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9106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5B3E-00AE-42FC-B03A-CA3CB0460837}" type="datetimeFigureOut">
              <a:rPr lang="en-AU" smtClean="0"/>
              <a:t>16/04/2025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9E702-A85E-4586-8337-59EE21B377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152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5B3E-00AE-42FC-B03A-CA3CB0460837}" type="datetimeFigureOut">
              <a:rPr lang="en-AU" smtClean="0"/>
              <a:t>16/04/2025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9E702-A85E-4586-8337-59EE21B377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96487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5B3E-00AE-42FC-B03A-CA3CB0460837}" type="datetimeFigureOut">
              <a:rPr lang="en-AU" smtClean="0"/>
              <a:t>16/04/2025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9E702-A85E-4586-8337-59EE21B377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74156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5B3E-00AE-42FC-B03A-CA3CB0460837}" type="datetimeFigureOut">
              <a:rPr lang="en-AU" smtClean="0"/>
              <a:t>16/04/2025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9E702-A85E-4586-8337-59EE21B377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4071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5B3E-00AE-42FC-B03A-CA3CB0460837}" type="datetimeFigureOut">
              <a:rPr lang="en-AU" smtClean="0"/>
              <a:t>16/04/2025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9E702-A85E-4586-8337-59EE21B377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4279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5B3E-00AE-42FC-B03A-CA3CB0460837}" type="datetimeFigureOut">
              <a:rPr lang="en-AU" smtClean="0"/>
              <a:t>16/04/2025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9E702-A85E-4586-8337-59EE21B377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5304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185B3E-00AE-42FC-B03A-CA3CB0460837}" type="datetimeFigureOut">
              <a:rPr lang="en-AU" smtClean="0"/>
              <a:t>16/04/2025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59E702-A85E-4586-8337-59EE21B377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36341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F6335B0-59F9-234D-A902-7276C787BC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0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397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>
            <a:extLst>
              <a:ext uri="{FF2B5EF4-FFF2-40B4-BE49-F238E27FC236}">
                <a16:creationId xmlns:a16="http://schemas.microsoft.com/office/drawing/2014/main" id="{B501662C-165A-5363-1D8F-D2D1701D2A4E}"/>
              </a:ext>
            </a:extLst>
          </p:cNvPr>
          <p:cNvSpPr txBox="1"/>
          <p:nvPr/>
        </p:nvSpPr>
        <p:spPr>
          <a:xfrm>
            <a:off x="1844298" y="4750637"/>
            <a:ext cx="14975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Secondary Colour:</a:t>
            </a:r>
          </a:p>
          <a:p>
            <a:r>
              <a:rPr lang="en-GB" sz="1000" dirty="0"/>
              <a:t>Hex #</a:t>
            </a:r>
          </a:p>
          <a:p>
            <a:r>
              <a:rPr lang="en-GB" sz="1000" dirty="0"/>
              <a:t>RGB:</a:t>
            </a:r>
          </a:p>
          <a:p>
            <a:endParaRPr lang="en-GB" sz="1000" dirty="0"/>
          </a:p>
          <a:p>
            <a:r>
              <a:rPr lang="en-GB" sz="1000" dirty="0"/>
              <a:t>Instructions: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8D112D-3C8F-5828-8962-45DB7043548B}"/>
              </a:ext>
            </a:extLst>
          </p:cNvPr>
          <p:cNvSpPr txBox="1"/>
          <p:nvPr/>
        </p:nvSpPr>
        <p:spPr>
          <a:xfrm>
            <a:off x="1828800" y="3238281"/>
            <a:ext cx="154259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COLOUR PALETTE</a:t>
            </a:r>
          </a:p>
          <a:p>
            <a:endParaRPr lang="en-GB" sz="1000" b="1" dirty="0"/>
          </a:p>
          <a:p>
            <a:r>
              <a:rPr lang="en-GB" sz="1000" b="1" dirty="0"/>
              <a:t>Primary Colour:</a:t>
            </a:r>
          </a:p>
          <a:p>
            <a:r>
              <a:rPr lang="en-GB" sz="1000" dirty="0"/>
              <a:t>Hex #</a:t>
            </a:r>
          </a:p>
          <a:p>
            <a:r>
              <a:rPr lang="en-GB" sz="1000" dirty="0"/>
              <a:t>RGB:</a:t>
            </a:r>
          </a:p>
          <a:p>
            <a:endParaRPr lang="en-GB" sz="1000" dirty="0"/>
          </a:p>
          <a:p>
            <a:r>
              <a:rPr lang="en-GB" sz="1000" dirty="0"/>
              <a:t>Instructions: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B522062-7384-1A9F-4441-0D5A0BC4D3EE}"/>
              </a:ext>
            </a:extLst>
          </p:cNvPr>
          <p:cNvSpPr txBox="1"/>
          <p:nvPr/>
        </p:nvSpPr>
        <p:spPr>
          <a:xfrm>
            <a:off x="1835532" y="6073117"/>
            <a:ext cx="14975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Neutral/Background:</a:t>
            </a:r>
          </a:p>
          <a:p>
            <a:r>
              <a:rPr lang="en-GB" sz="1000" dirty="0"/>
              <a:t>Hex #</a:t>
            </a:r>
          </a:p>
          <a:p>
            <a:r>
              <a:rPr lang="en-GB" sz="1000" dirty="0"/>
              <a:t>RGB:</a:t>
            </a:r>
          </a:p>
          <a:p>
            <a:endParaRPr lang="en-GB" sz="1000" dirty="0"/>
          </a:p>
          <a:p>
            <a:r>
              <a:rPr lang="en-GB" sz="1000" dirty="0"/>
              <a:t>Instructions: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EEB6A5C-1698-9FA4-423F-4BAB5E482E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46779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518A1F3-CBC7-25CA-939A-275F0B55F498}"/>
              </a:ext>
            </a:extLst>
          </p:cNvPr>
          <p:cNvSpPr/>
          <p:nvPr/>
        </p:nvSpPr>
        <p:spPr>
          <a:xfrm>
            <a:off x="147484" y="3207862"/>
            <a:ext cx="1572119" cy="424378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E5F62D-CB65-1B7E-F8D0-BEC603DA1CBE}"/>
              </a:ext>
            </a:extLst>
          </p:cNvPr>
          <p:cNvSpPr txBox="1"/>
          <p:nvPr/>
        </p:nvSpPr>
        <p:spPr>
          <a:xfrm>
            <a:off x="147484" y="3238281"/>
            <a:ext cx="16968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LOGO USAGE</a:t>
            </a:r>
            <a:endParaRPr lang="en-AU" sz="1000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2471F91-49CD-D5A9-322D-50F7A2A6B057}"/>
              </a:ext>
            </a:extLst>
          </p:cNvPr>
          <p:cNvSpPr/>
          <p:nvPr/>
        </p:nvSpPr>
        <p:spPr>
          <a:xfrm>
            <a:off x="1814044" y="3207862"/>
            <a:ext cx="1572119" cy="424378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EB7011F-E57D-0108-1A54-BB37708CDC45}"/>
              </a:ext>
            </a:extLst>
          </p:cNvPr>
          <p:cNvSpPr/>
          <p:nvPr/>
        </p:nvSpPr>
        <p:spPr>
          <a:xfrm>
            <a:off x="3480604" y="3207862"/>
            <a:ext cx="1572119" cy="424378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4143FC-FDBC-79A9-C624-4272D83CB09F}"/>
              </a:ext>
            </a:extLst>
          </p:cNvPr>
          <p:cNvSpPr txBox="1"/>
          <p:nvPr/>
        </p:nvSpPr>
        <p:spPr>
          <a:xfrm>
            <a:off x="3510116" y="3238281"/>
            <a:ext cx="16968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COLOUR USAGE</a:t>
            </a:r>
            <a:endParaRPr lang="en-AU" sz="1000" b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CBE685-9D55-5931-279A-C2DB2A610F8C}"/>
              </a:ext>
            </a:extLst>
          </p:cNvPr>
          <p:cNvSpPr/>
          <p:nvPr/>
        </p:nvSpPr>
        <p:spPr>
          <a:xfrm>
            <a:off x="5147163" y="3207862"/>
            <a:ext cx="1572119" cy="5785004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DECBCE0-255E-8460-F45F-31461FABAEE9}"/>
              </a:ext>
            </a:extLst>
          </p:cNvPr>
          <p:cNvSpPr txBox="1"/>
          <p:nvPr/>
        </p:nvSpPr>
        <p:spPr>
          <a:xfrm>
            <a:off x="5161186" y="3238281"/>
            <a:ext cx="15493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TYPOGRAPHY</a:t>
            </a:r>
          </a:p>
          <a:p>
            <a:endParaRPr lang="en-GB" sz="1000" b="1" dirty="0"/>
          </a:p>
          <a:p>
            <a:r>
              <a:rPr lang="en-GB" sz="1000" b="1" dirty="0"/>
              <a:t>Headings:</a:t>
            </a:r>
          </a:p>
          <a:p>
            <a:r>
              <a:rPr lang="en-GB" sz="1000" dirty="0"/>
              <a:t>[Font Name]</a:t>
            </a:r>
          </a:p>
          <a:p>
            <a:r>
              <a:rPr lang="en-GB" sz="1000" dirty="0"/>
              <a:t>[Style Ie: Bold]</a:t>
            </a:r>
          </a:p>
          <a:p>
            <a:r>
              <a:rPr lang="en-GB" sz="1000" dirty="0"/>
              <a:t>[Minimum Size]</a:t>
            </a:r>
          </a:p>
          <a:p>
            <a:endParaRPr lang="en-GB" sz="1000" dirty="0"/>
          </a:p>
          <a:p>
            <a:r>
              <a:rPr lang="en-GB" sz="1000" dirty="0"/>
              <a:t>Instructions:</a:t>
            </a:r>
          </a:p>
          <a:p>
            <a:endParaRPr lang="en-AU" sz="10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046B2F-FEE5-B7CD-0B87-04E245DFFCCA}"/>
              </a:ext>
            </a:extLst>
          </p:cNvPr>
          <p:cNvSpPr txBox="1"/>
          <p:nvPr/>
        </p:nvSpPr>
        <p:spPr>
          <a:xfrm>
            <a:off x="138718" y="1625679"/>
            <a:ext cx="33936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BRAND NAME/LOGO VARIATIONS</a:t>
            </a:r>
            <a:endParaRPr lang="en-AU" sz="10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2AB205-BF3C-F245-3740-C9A92E083900}"/>
              </a:ext>
            </a:extLst>
          </p:cNvPr>
          <p:cNvSpPr txBox="1"/>
          <p:nvPr/>
        </p:nvSpPr>
        <p:spPr>
          <a:xfrm>
            <a:off x="147484" y="2859345"/>
            <a:ext cx="13945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Primary Logo</a:t>
            </a:r>
            <a:endParaRPr lang="en-AU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DFB2E83-8352-EDD5-503A-9EDE38FBE13A}"/>
              </a:ext>
            </a:extLst>
          </p:cNvPr>
          <p:cNvSpPr txBox="1"/>
          <p:nvPr/>
        </p:nvSpPr>
        <p:spPr>
          <a:xfrm>
            <a:off x="1821051" y="2860035"/>
            <a:ext cx="13945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Secondary Logo</a:t>
            </a:r>
            <a:endParaRPr lang="en-AU" sz="1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F2ED8D1-CF65-1DEC-5EE2-389EB2FB386D}"/>
              </a:ext>
            </a:extLst>
          </p:cNvPr>
          <p:cNvSpPr txBox="1"/>
          <p:nvPr/>
        </p:nvSpPr>
        <p:spPr>
          <a:xfrm>
            <a:off x="3502367" y="2859345"/>
            <a:ext cx="13945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Submark/Icon</a:t>
            </a:r>
            <a:endParaRPr lang="en-AU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05C7767-12E3-E2A9-BBA5-84DCE172193C}"/>
              </a:ext>
            </a:extLst>
          </p:cNvPr>
          <p:cNvSpPr txBox="1"/>
          <p:nvPr/>
        </p:nvSpPr>
        <p:spPr>
          <a:xfrm>
            <a:off x="5135186" y="2859345"/>
            <a:ext cx="13945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Other</a:t>
            </a:r>
            <a:endParaRPr lang="en-AU" sz="10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AABD481-F3C1-F595-26CD-304F0EF031E0}"/>
              </a:ext>
            </a:extLst>
          </p:cNvPr>
          <p:cNvSpPr/>
          <p:nvPr/>
        </p:nvSpPr>
        <p:spPr>
          <a:xfrm>
            <a:off x="138718" y="1578197"/>
            <a:ext cx="6587787" cy="1539694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78139C4A-AD56-51DE-A19D-3B50DC5D0A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300" y="8954858"/>
            <a:ext cx="7143750" cy="950197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8A2371D-F5B0-9536-5559-3D92411FA8C5}"/>
              </a:ext>
            </a:extLst>
          </p:cNvPr>
          <p:cNvSpPr/>
          <p:nvPr/>
        </p:nvSpPr>
        <p:spPr>
          <a:xfrm>
            <a:off x="147483" y="7541616"/>
            <a:ext cx="2367117" cy="145124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DB213CC-2595-5B3B-3577-22B4203330A0}"/>
              </a:ext>
            </a:extLst>
          </p:cNvPr>
          <p:cNvSpPr/>
          <p:nvPr/>
        </p:nvSpPr>
        <p:spPr>
          <a:xfrm>
            <a:off x="2617440" y="7541616"/>
            <a:ext cx="2426883" cy="145124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762AE43-5C74-26A1-68EB-DDFE45943A0B}"/>
              </a:ext>
            </a:extLst>
          </p:cNvPr>
          <p:cNvSpPr txBox="1"/>
          <p:nvPr/>
        </p:nvSpPr>
        <p:spPr>
          <a:xfrm>
            <a:off x="138718" y="7580919"/>
            <a:ext cx="16968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IMAGERY &amp; GRAPHICS</a:t>
            </a:r>
            <a:endParaRPr lang="en-AU" sz="1000" b="1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C03F3D1-69B2-49C5-A2EC-E39999E59752}"/>
              </a:ext>
            </a:extLst>
          </p:cNvPr>
          <p:cNvSpPr txBox="1"/>
          <p:nvPr/>
        </p:nvSpPr>
        <p:spPr>
          <a:xfrm>
            <a:off x="2609040" y="7562048"/>
            <a:ext cx="16968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TONE &amp; BRAND FEEL</a:t>
            </a:r>
            <a:endParaRPr lang="en-AU" sz="1000" b="1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4D3891F-8B11-16D2-E60D-6BFE2732BF0E}"/>
              </a:ext>
            </a:extLst>
          </p:cNvPr>
          <p:cNvSpPr/>
          <p:nvPr/>
        </p:nvSpPr>
        <p:spPr>
          <a:xfrm>
            <a:off x="2989059" y="3834083"/>
            <a:ext cx="314780" cy="31478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730943B-8D54-5FDA-6B1D-D419EDF5036F}"/>
              </a:ext>
            </a:extLst>
          </p:cNvPr>
          <p:cNvSpPr/>
          <p:nvPr/>
        </p:nvSpPr>
        <p:spPr>
          <a:xfrm>
            <a:off x="2989059" y="5006905"/>
            <a:ext cx="314780" cy="31478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4D3891F-8B11-16D2-E60D-6BFE2732BF0E}"/>
              </a:ext>
            </a:extLst>
          </p:cNvPr>
          <p:cNvSpPr/>
          <p:nvPr/>
        </p:nvSpPr>
        <p:spPr>
          <a:xfrm>
            <a:off x="2997640" y="6344968"/>
            <a:ext cx="314780" cy="31478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512569C-3F85-4EFC-5698-E4346E0ED76A}"/>
              </a:ext>
            </a:extLst>
          </p:cNvPr>
          <p:cNvSpPr txBox="1"/>
          <p:nvPr/>
        </p:nvSpPr>
        <p:spPr>
          <a:xfrm>
            <a:off x="5155563" y="4750637"/>
            <a:ext cx="154933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Body Copy:</a:t>
            </a:r>
          </a:p>
          <a:p>
            <a:r>
              <a:rPr lang="en-GB" sz="1000" dirty="0"/>
              <a:t>[Font Name]</a:t>
            </a:r>
          </a:p>
          <a:p>
            <a:r>
              <a:rPr lang="en-GB" sz="1000" dirty="0"/>
              <a:t>[Style Ie: Bold]</a:t>
            </a:r>
          </a:p>
          <a:p>
            <a:r>
              <a:rPr lang="en-GB" sz="1000" dirty="0"/>
              <a:t>[Minimum Size]</a:t>
            </a:r>
          </a:p>
          <a:p>
            <a:endParaRPr lang="en-GB" sz="1000" dirty="0"/>
          </a:p>
          <a:p>
            <a:r>
              <a:rPr lang="en-GB" sz="1000" dirty="0"/>
              <a:t>Instructions:</a:t>
            </a:r>
          </a:p>
          <a:p>
            <a:endParaRPr lang="en-AU" sz="1000" b="1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A5E1168-B758-A8FB-1A87-C781FD509BC8}"/>
              </a:ext>
            </a:extLst>
          </p:cNvPr>
          <p:cNvSpPr txBox="1"/>
          <p:nvPr/>
        </p:nvSpPr>
        <p:spPr>
          <a:xfrm>
            <a:off x="5169952" y="6073117"/>
            <a:ext cx="154933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Accent/Callout Text:</a:t>
            </a:r>
          </a:p>
          <a:p>
            <a:r>
              <a:rPr lang="en-GB" sz="1000" dirty="0"/>
              <a:t>[Font Name]</a:t>
            </a:r>
          </a:p>
          <a:p>
            <a:r>
              <a:rPr lang="en-GB" sz="1000" dirty="0"/>
              <a:t>[Style Ie: Bold]</a:t>
            </a:r>
          </a:p>
          <a:p>
            <a:r>
              <a:rPr lang="en-GB" sz="1000" dirty="0"/>
              <a:t>[Minimum Size]</a:t>
            </a:r>
          </a:p>
          <a:p>
            <a:endParaRPr lang="en-GB" sz="1000" dirty="0"/>
          </a:p>
          <a:p>
            <a:r>
              <a:rPr lang="en-GB" sz="1000" dirty="0"/>
              <a:t>Instructions:</a:t>
            </a:r>
          </a:p>
          <a:p>
            <a:endParaRPr lang="en-AU" sz="1000" b="1" dirty="0"/>
          </a:p>
        </p:txBody>
      </p:sp>
    </p:spTree>
    <p:extLst>
      <p:ext uri="{BB962C8B-B14F-4D97-AF65-F5344CB8AC3E}">
        <p14:creationId xmlns:p14="http://schemas.microsoft.com/office/powerpoint/2010/main" val="517993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114</Words>
  <Application>Microsoft Office PowerPoint</Application>
  <PresentationFormat>A4 Paper (210x297 mm)</PresentationFormat>
  <Paragraphs>47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Alysha Bragil</dc:creator>
  <cp:lastModifiedBy>Alysha Bragil</cp:lastModifiedBy>
  <cp:revision>2</cp:revision>
  <dcterms:created xsi:type="dcterms:W3CDTF">2025-04-16T02:51:34Z</dcterms:created>
  <dcterms:modified xsi:type="dcterms:W3CDTF">2025-04-16T03:19:46Z</dcterms:modified>
</cp:coreProperties>
</file>